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18" Type="http://schemas.openxmlformats.org/officeDocument/2006/relationships/image" Target="../media/image33.jpeg"/><Relationship Id="rId3" Type="http://schemas.openxmlformats.org/officeDocument/2006/relationships/image" Target="../media/image19.jpeg"/><Relationship Id="rId21" Type="http://schemas.openxmlformats.org/officeDocument/2006/relationships/image" Target="../media/image36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image" Target="../media/image18.jpe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19" Type="http://schemas.openxmlformats.org/officeDocument/2006/relationships/image" Target="../media/image34.png"/><Relationship Id="rId4" Type="http://schemas.openxmlformats.org/officeDocument/2006/relationships/image" Target="../media/image13.pn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Relationship Id="rId22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548680"/>
            <a:ext cx="6264696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Грибы. Ягоды. Лес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3491880" y="5733256"/>
            <a:ext cx="216024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ИГРАТЬ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www.playcast.ru/uploads/2015/02/19/121995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1340768"/>
            <a:ext cx="7128792" cy="423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2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Собери в корзинку съедобные грибы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053" name="Picture 5" descr="C:\Users\Givisss\Desktop\ВЫСТУПЛЕНИЕ\Интерактивные игры\ИГРЫ-ПРЕЗЕНТАЦИИ\Грибы\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0" y="1220490"/>
            <a:ext cx="1962022" cy="244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Givisss\Desktop\ВЫСТУПЛЕНИЕ\Интерактивные игры\ИГРЫ-ПРЕЗЕНТАЦИИ\Грибы\b60474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408" y="3711350"/>
            <a:ext cx="1877628" cy="314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ivisss\Desktop\ВЫСТУПЛЕНИЕ\Интерактивные игры\ИГРЫ-ПРЕЗЕНТАЦИИ\Грибы\grib_muhomor_25_2915563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96251"/>
            <a:ext cx="1820934" cy="267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Givisss\Desktop\ВЫСТУПЛЕНИЕ\Интерактивные игры\ИГРЫ-ПРЕЗЕНТАЦИИ\Грибы\nazvanie-gribov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675" y="454531"/>
            <a:ext cx="1656184" cy="242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galerey-room.ru/images/074012_13855272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782" y="491433"/>
            <a:ext cx="189938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Givisss\Desktop\ВЫСТУПЛЕНИЕ\Интерактивные игры\ИГРЫ-ПРЕЗЕНТАЦИИ\Грибы\20390653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570" y="620688"/>
            <a:ext cx="189098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736x/a8/4a/93/a84a93d829e5f6a93b4a7a96db967fa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84" y="1545517"/>
            <a:ext cx="1836712" cy="235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zezete2.z.e.pic.centerblog.net/o/fe0effab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647" y="2420888"/>
            <a:ext cx="383082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05441" y="6004899"/>
            <a:ext cx="792380" cy="792088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3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77585E-6 L 0.27274 0.311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8" y="15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11589E-6 L 0.15955 0.3721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185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98728E-6 L 0.10243 0.4302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215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7319E-6 L -0.16997 0.3546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7" y="177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9232E-6 L -0.38785 0.3129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92" y="156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9872" y="945252"/>
            <a:ext cx="244827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Эту ягодку найдете</a:t>
            </a:r>
          </a:p>
          <a:p>
            <a:r>
              <a:rPr lang="ru-RU" dirty="0"/>
              <a:t>Не в саду, а на болоте.</a:t>
            </a:r>
          </a:p>
          <a:p>
            <a:r>
              <a:rPr lang="ru-RU" dirty="0"/>
              <a:t>Круглая, как пуговка,</a:t>
            </a:r>
          </a:p>
          <a:p>
            <a:r>
              <a:rPr lang="ru-RU" dirty="0"/>
              <a:t>Красненькая... 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45014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2060"/>
                </a:solidFill>
              </a:rPr>
              <a:t>Отгадай загадку. Нажми на ягоду, чтобы убедиться в правильности ответа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758159"/>
              </p:ext>
            </p:extLst>
          </p:nvPr>
        </p:nvGraphicFramePr>
        <p:xfrm>
          <a:off x="49479" y="2636912"/>
          <a:ext cx="9001000" cy="19442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50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074" name="Picture 2" descr="http://pitomnik.org.ua/uploads/cat_malina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10729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appstickers-cdn.appadvice.com/1248859750/822569513/a3ceff8b104bd3bd3ce118393b7d131f-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839" y="2270345"/>
            <a:ext cx="2306065" cy="230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1.bp.blogspot.com/-Ex-YyncP1NE/V_4Qh08mhYI/AAAAAAAANn8/R1NKtNSlq-0l7w9b_joDVG2XrqRSt7dEgCLcB/s1600/cranberries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25373"/>
            <a:ext cx="2362271" cy="157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ivisss\Desktop\ВЫСТУПЛЕНИЕ\Интерактивные игры\ИГРЫ-ПРЕЗЕНТАЦИИ\Грибы\Рисунок1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263" y="2627707"/>
            <a:ext cx="2174766" cy="188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9891" y="6453336"/>
            <a:ext cx="5488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Если ответ правильный – ягода выделится белым цветом</a:t>
            </a:r>
            <a:endParaRPr lang="ru-RU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26681" y="26507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232746" y="26507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4208" y="26277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75018" y="26277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4</a:t>
            </a: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305441" y="6004899"/>
            <a:ext cx="792380" cy="792088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857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Отгадай загадку. Нажми на ягоду, чтобы убедиться в правильности ответа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423430"/>
              </p:ext>
            </p:extLst>
          </p:nvPr>
        </p:nvGraphicFramePr>
        <p:xfrm>
          <a:off x="49479" y="2636912"/>
          <a:ext cx="9001000" cy="19442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50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" name="Picture 2" descr="C:\Users\Givisss\Desktop\ВЫСТУПЛЕНИЕ\Интерактивные игры\ИГРЫ-ПРЕЗЕНТАЦИИ\Грибы\5e8b2086-2b74-4992-9a39-ed4dccaf6e4f_x4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8" y="2858111"/>
            <a:ext cx="2008355" cy="154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www.rasteniya-lecarstvennie.ru/uploads/posts/2011-03/1300132548_chto-mozhno-prigotovit-iz-yagod-chernik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78174"/>
            <a:ext cx="2182304" cy="141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dacha-sad.do.am/_ph/4/2/393222756.png?14636520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91355"/>
            <a:ext cx="1296144" cy="161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99891" y="6453336"/>
            <a:ext cx="5488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Если ответ правильный – ягода выделится белым цветом</a:t>
            </a:r>
            <a:endParaRPr lang="ru-RU" sz="16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58896" y="945251"/>
            <a:ext cx="273630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Ягодку сорвать легко </a:t>
            </a:r>
            <a:r>
              <a:rPr lang="ru-RU" dirty="0" smtClean="0"/>
              <a:t>-</a:t>
            </a:r>
            <a:endParaRPr lang="ru-RU" dirty="0"/>
          </a:p>
          <a:p>
            <a:r>
              <a:rPr lang="ru-RU" dirty="0"/>
              <a:t>Ведь растет невысоко.</a:t>
            </a:r>
          </a:p>
          <a:p>
            <a:r>
              <a:rPr lang="ru-RU" dirty="0"/>
              <a:t>Под листочки загляни-ка -</a:t>
            </a:r>
          </a:p>
          <a:p>
            <a:r>
              <a:rPr lang="ru-RU" dirty="0"/>
              <a:t>Там созрела... </a:t>
            </a:r>
            <a:r>
              <a:rPr lang="ru-RU" dirty="0" smtClean="0"/>
              <a:t>-</a:t>
            </a:r>
            <a:endParaRPr lang="ru-RU" dirty="0"/>
          </a:p>
        </p:txBody>
      </p:sp>
      <p:pic>
        <p:nvPicPr>
          <p:cNvPr id="2050" name="Picture 2" descr="https://i.pinimg.com/236x/39/7c/73/397c73f024aaad0d281438921941418f--strawberry-drawing-strawberry-tattoo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24492"/>
            <a:ext cx="1944216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27586" y="264145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11960" y="264145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44208" y="26414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06898" y="26423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4</a:t>
            </a: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305441" y="6004899"/>
            <a:ext cx="792380" cy="792088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166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Отгадай загадку. Нажми на ягоду, чтобы убедиться в правильности ответа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9891" y="6453336"/>
            <a:ext cx="5488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Если ответ правильный – ягода выделится белым цветом</a:t>
            </a:r>
            <a:endParaRPr lang="ru-RU" sz="16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8896" y="945251"/>
            <a:ext cx="273630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Много темно-синих бус</a:t>
            </a:r>
          </a:p>
          <a:p>
            <a:r>
              <a:rPr lang="ru-RU" dirty="0"/>
              <a:t>Кто-то уронил на куст.</a:t>
            </a:r>
          </a:p>
          <a:p>
            <a:r>
              <a:rPr lang="ru-RU" dirty="0"/>
              <a:t>Их в лукошко собери-ка.</a:t>
            </a:r>
          </a:p>
          <a:p>
            <a:r>
              <a:rPr lang="ru-RU" dirty="0"/>
              <a:t>Эти бусины —...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623079"/>
              </p:ext>
            </p:extLst>
          </p:nvPr>
        </p:nvGraphicFramePr>
        <p:xfrm>
          <a:off x="49479" y="2636912"/>
          <a:ext cx="9001000" cy="19442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50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8" name="Picture 2" descr="C:\Users\Givisss\Desktop\ВЫСТУПЛЕНИЕ\Интерактивные игры\ИГРЫ-ПРЕЗЕНТАЦИИ\Грибы\5e8b2086-2b74-4992-9a39-ed4dccaf6e4f_x4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44272"/>
            <a:ext cx="2008355" cy="154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dacha-sad.do.am/_ph/4/2/393222756.png?14636520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77516"/>
            <a:ext cx="1296144" cy="161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rasteniya-lecarstvennie.ru/uploads/posts/2011-03/1300132548_chto-mozhno-prigotovit-iz-yagod-cherniki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46" y="2944978"/>
            <a:ext cx="1962410" cy="127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s://1.bp.blogspot.com/-Ex-YyncP1NE/V_4Qh08mhYI/AAAAAAAANn8/R1NKtNSlq-0l7w9b_joDVG2XrqRSt7dEgCLcB/s1600/cranberries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217" y="2777516"/>
            <a:ext cx="2281280" cy="151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65764" y="263435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44208" y="26221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31842" y="26221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30785" y="261343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305441" y="6004899"/>
            <a:ext cx="792380" cy="792088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387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originals/84/d8/a3/84d8a363140eae2386767d7849c4db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13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421" y="-99392"/>
            <a:ext cx="9252520" cy="77809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Что перепутал художник? Нажми на лишний предмет, и он исчезнет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Picture 8" descr="C:\Users\Givisss\Desktop\ВЫСТУПЛЕНИЕ\Интерактивные игры\ИГРЫ-ПРЕЗЕНТАЦИИ\Грибы\nazvanie-gribov-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63" y="4365104"/>
            <a:ext cx="83539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Givisss\Desktop\ВЫСТУПЛЕНИЕ\Интерактивные игры\ИГРЫ-ПРЕЗЕНТАЦИИ\Грибы\Рисунок1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1259632" cy="109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Givisss\Desktop\ВЫСТУПЛЕНИЕ\Интерактивные игры\ИГРЫ-ПРЕЗЕНТАЦИИ\Грибы\Рисунок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17" y="476673"/>
            <a:ext cx="1000080" cy="86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Givisss\Desktop\ВЫСТУПЛЕНИЕ\Интерактивные игры\ИГРЫ-ПРЕЗЕНТАЦИИ\Грибы\Рисунок1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62" y="490506"/>
            <a:ext cx="806081" cy="69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Givisss\Desktop\ВЫСТУПЛЕНИЕ\Интерактивные игры\ИГРЫ-ПРЕЗЕНТАЦИИ\Грибы\nazvanie-gribov-7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39" y="4848863"/>
            <a:ext cx="633447" cy="8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Givisss\Desktop\ВЫСТУПЛЕНИЕ\Интерактивные игры\ИГРЫ-ПРЕЗЕНТАЦИИ\Грибы\nazvanie-gribov-7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21" y="4521364"/>
            <a:ext cx="622122" cy="91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Givisss\Desktop\ВЫСТУПЛЕНИЕ\Интерактивные игры\ИГРЫ-ПРЕЗЕНТАЦИИ\Грибы\nazvanie-gribov-7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3" y="4848863"/>
            <a:ext cx="583734" cy="85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Givisss\Desktop\ВЫСТУПЛЕНИЕ\Интерактивные игры\ИГРЫ-ПРЕЗЕНТАЦИИ\Грибы\b60474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532" y="5415055"/>
            <a:ext cx="758888" cy="127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Givisss\Desktop\ВЫСТУПЛЕНИЕ\Интерактивные игры\ИГРЫ-ПРЕЗЕНТАЦИИ\Грибы\b604743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73650"/>
            <a:ext cx="796044" cy="133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pinimg.com/236x/cc/1c/a9/cc1ca9a80f6b61984c8faa5bb9889628--flower-paintings-food-art.jpg?nii=t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849"/>
            <a:ext cx="45059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i.pinimg.com/236x/cc/1c/a9/cc1ca9a80f6b61984c8faa5bb9889628--flower-paintings-food-art.jpg?nii=t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3" y="4087685"/>
            <a:ext cx="45059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dacha-sad.do.am/_ph/4/2/393222756.png?146365202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8348">
            <a:off x="7973497" y="4030749"/>
            <a:ext cx="648072" cy="80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dacha-sad.do.am/_ph/4/2/393222756.png?146365202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527" y="3786495"/>
            <a:ext cx="648072" cy="80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i.pinimg.com/736x/a8/4a/93/a84a93d829e5f6a93b4a7a96db967fa2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00808"/>
            <a:ext cx="405395" cy="51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i.pinimg.com/736x/a8/4a/93/a84a93d829e5f6a93b4a7a96db967fa2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51" y="1833463"/>
            <a:ext cx="405395" cy="51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i.pinimg.com/736x/a8/4a/93/a84a93d829e5f6a93b4a7a96db967fa2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49" y="2005608"/>
            <a:ext cx="286320" cy="36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https://cdn.pixabay.com/photo/2014/04/02/10/42/bell-pepper-304313__340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22" y="630306"/>
            <a:ext cx="523808" cy="71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https://png.pngtree.com/element_origin_min_pic/16/10/03/2357f274d642795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10264">
            <a:off x="1777374" y="2072575"/>
            <a:ext cx="652175" cy="78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3" descr="https://ds05.infourok.ru/uploads/ex/017a/00029989-b324619b/6/hello_html_4d4f9d58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5379">
            <a:off x="7316455" y="808142"/>
            <a:ext cx="1428088" cy="142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C:\Users\Givisss\Desktop\ВЫСТУПЛЕНИЕ\Интерактивные игры\ИГРЫ-ПРЕЗЕНТАЦИИ\Грибы\20390653.pn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230" y="1823515"/>
            <a:ext cx="567810" cy="51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:\Users\Givisss\Desktop\ВЫСТУПЛЕНИЕ\Интерактивные игры\ИГРЫ-ПРЕЗЕНТАЦИИ\Грибы\20390653.pn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42" y="1674511"/>
            <a:ext cx="471145" cy="43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Givisss\Desktop\ВЫСТУПЛЕНИЕ\Интерактивные игры\ИГРЫ-ПРЕЗЕНТАЦИИ\Грибы\20390653.pn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326" y="1889804"/>
            <a:ext cx="527679" cy="48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grocomufa.ru/images/zemljanika-agro.png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631" y="4781651"/>
            <a:ext cx="1358144" cy="135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305441" y="6004899"/>
            <a:ext cx="792380" cy="792088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176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gifki.info/uploads/posts/2017-03/1490695354_1636-raznocvetnye-vozdushnye-sharik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92696"/>
            <a:ext cx="3672408" cy="40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настраиваемая 3">
            <a:hlinkClick r:id="" action="ppaction://hlinkshowjump?jump=endshow" highlightClick="1"/>
          </p:cNvPr>
          <p:cNvSpPr/>
          <p:nvPr/>
        </p:nvSpPr>
        <p:spPr>
          <a:xfrm>
            <a:off x="3563888" y="5582101"/>
            <a:ext cx="1872208" cy="864096"/>
          </a:xfrm>
          <a:prstGeom prst="actionButtonBlan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ВЫХОД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3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146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Собери в корзинку съедобные грибы</vt:lpstr>
      <vt:lpstr>Презентация PowerPoint</vt:lpstr>
      <vt:lpstr>Отгадай загадку. Нажми на ягоду, чтобы убедиться в правильности ответа</vt:lpstr>
      <vt:lpstr>Отгадай загадку. Нажми на ягоду, чтобы убедиться в правильности ответа</vt:lpstr>
      <vt:lpstr>Что перепутал художник? Нажми на лишний предмет, и он исчезнет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Givisss</dc:creator>
  <cp:lastModifiedBy>Natalia</cp:lastModifiedBy>
  <cp:revision>25</cp:revision>
  <dcterms:created xsi:type="dcterms:W3CDTF">2019-08-23T19:07:52Z</dcterms:created>
  <dcterms:modified xsi:type="dcterms:W3CDTF">2021-03-25T15:42:24Z</dcterms:modified>
</cp:coreProperties>
</file>