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E4B70-81B0-4CA1-B7DF-4F943EE1545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B894E-FEF0-46C1-89AC-4463B10CF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6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Нажать один раз, лишние уберутся сами, остальные</a:t>
            </a:r>
            <a:r>
              <a:rPr lang="ru-RU" baseline="0" dirty="0" smtClean="0"/>
              <a:t> встанут друг за другом.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B894E-FEF0-46C1-89AC-4463B10CF79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1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0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12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20.pn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6673"/>
            <a:ext cx="7056784" cy="12241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Русские народные сказки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984" y="1988840"/>
            <a:ext cx="3493020" cy="353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491880" y="5733256"/>
            <a:ext cx="216024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ИГРАТЬ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Кого встретил колобок на пути?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02591"/>
            <a:ext cx="1800200" cy="2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88" y="4104088"/>
            <a:ext cx="1728192" cy="258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14827"/>
            <a:ext cx="1584176" cy="190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52" y="3368789"/>
            <a:ext cx="2770047" cy="285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71" y="4354219"/>
            <a:ext cx="1331193" cy="181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0702"/>
            <a:ext cx="96678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591" y="2458470"/>
            <a:ext cx="1196352" cy="105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84" y="1685174"/>
            <a:ext cx="99919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20" y="3082315"/>
            <a:ext cx="1365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75" y="2984614"/>
            <a:ext cx="1365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2679144"/>
            <a:ext cx="1365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59" y="3122736"/>
            <a:ext cx="1365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02019" y="6067106"/>
            <a:ext cx="682625" cy="720080"/>
          </a:xfrm>
          <a:prstGeom prst="actionButtonForwardNex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876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0.07125 L -0.67726 -0.377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08" y="-224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3146 L -0.30712 -0.436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20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2827E-7 L 0.23958 -0.339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16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7356 L 0.70469 -0.363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-2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Из чего варил солдат кашу?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25" y="1916832"/>
            <a:ext cx="2009214" cy="145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41" y="3933056"/>
            <a:ext cx="172310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Givisss\Desktop\Новая папка (2)\u_aa4260d916c07dc414fdaf9494759141_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8895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Givisss\Desktop\Новая папка (2)\0525-Clavo-en-japon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98541"/>
            <a:ext cx="1251725" cy="12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Givisss\Desktop\Новая папка (2)\93812487-freehand-drawn-cartoon-screwdrive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6385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8271">
            <a:off x="-127700" y="1406547"/>
            <a:ext cx="1912546" cy="191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C:\Users\Givisss\Desktop\Новая папка (2)\keramiks33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51" y="2453673"/>
            <a:ext cx="8640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02019" y="6067106"/>
            <a:ext cx="682625" cy="720080"/>
          </a:xfrm>
          <a:prstGeom prst="actionButtonForwardNex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810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58709E-6 L 0.39358 -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Кто сказал такие слова: «Как выскочу, как выпрыгну, пойдут клочки по закоулочкам!»?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5" y="1983655"/>
            <a:ext cx="1728192" cy="258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31" y="3510940"/>
            <a:ext cx="2770047" cy="285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3"/>
            <a:ext cx="1800200" cy="2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02" y="3986679"/>
            <a:ext cx="1584176" cy="190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15" y="1395827"/>
            <a:ext cx="1331193" cy="181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2309"/>
            <a:ext cx="96678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137" y="4149080"/>
            <a:ext cx="1693897" cy="210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02019" y="6067106"/>
            <a:ext cx="682625" cy="720080"/>
          </a:xfrm>
          <a:prstGeom prst="actionButtonForwardNex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7752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29869"/>
            <a:ext cx="1365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031515"/>
            <a:ext cx="3707457" cy="208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664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Убери лишних героев сказки, а затем расставь персонажей в правильном порядке</a:t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www.playcast.ru/uploads/2015/10/28/15650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08720"/>
            <a:ext cx="2456088" cy="33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orinalw.3dn.ru/SERII/Igroteka/Kolobok/Repka/babka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874" y="3941172"/>
            <a:ext cx="2106762" cy="236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7" y="4525893"/>
            <a:ext cx="1331194" cy="168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ttp://clipart-library.com/images/pTo59G8gc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8541" y="4828378"/>
            <a:ext cx="1419814" cy="138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146646"/>
            <a:ext cx="814754" cy="100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45245"/>
            <a:ext cx="2692237" cy="26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22" y="788010"/>
            <a:ext cx="3739726" cy="286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04668"/>
            <a:ext cx="2038890" cy="290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2" y="3631955"/>
            <a:ext cx="1365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9" y="3759488"/>
            <a:ext cx="1365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23" y="3709707"/>
            <a:ext cx="1365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402019" y="6067106"/>
            <a:ext cx="682625" cy="720080"/>
          </a:xfrm>
          <a:prstGeom prst="actionButtonForwardNex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0370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7742E-6 L -0.48855 0.046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7" y="2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294E-6 L -0.36059 -0.330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8" y="-165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566E-7 L 0.3059 -0.288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-14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1233E-6 L 0.5809 -0.3037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5" y="-15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6766E-6 L 0.33143 -0.325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-16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8422E-6 L -0.07604 -0.021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900igr.net/up/datai/259998/0017-026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154" y="332656"/>
            <a:ext cx="1321549" cy="175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Спрячь в избу героев сказки «Теремок»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38" y="1790068"/>
            <a:ext cx="1728192" cy="258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" y="3924689"/>
            <a:ext cx="2770047" cy="285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962" y="3413455"/>
            <a:ext cx="1800200" cy="2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63" y="4637607"/>
            <a:ext cx="1584176" cy="190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549" y="3751849"/>
            <a:ext cx="1365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99" y="3852841"/>
            <a:ext cx="1365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280" y="2154689"/>
            <a:ext cx="1224136" cy="13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23" y="4437492"/>
            <a:ext cx="1693897" cy="210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082" y="4632800"/>
            <a:ext cx="96678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http://www.playcast.ru/uploads/2015/10/28/1565059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9" y="871583"/>
            <a:ext cx="2456088" cy="33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1" y="3219942"/>
            <a:ext cx="1365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39" y="5588113"/>
            <a:ext cx="1365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27" y="6071112"/>
            <a:ext cx="1365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912830"/>
            <a:ext cx="1365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89" y="5912830"/>
            <a:ext cx="1365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14" y="3829001"/>
            <a:ext cx="1365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png.pngtree.com/element_origin_min_pic/16/11/18/82d2397e8a3c4c0437aa0849bb232c24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3960440" cy="389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55" y="1556792"/>
            <a:ext cx="1365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402019" y="6067106"/>
            <a:ext cx="682625" cy="720080"/>
          </a:xfrm>
          <a:prstGeom prst="actionButtonForwardNex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3516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3757E-6 L 0.34531 -0.384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9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36132E-7 L 0.11319 -0.377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-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88619E-6 L -0.41649 -0.285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4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9456E-6 L -0.42726 -0.0053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7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3923E-6 L -0.38247 0.2396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119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0398E-6 L -0.27951 -0.0441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2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764" y="116632"/>
            <a:ext cx="4104456" cy="10801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Молодцы!!!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www.playcast.ru/uploads/2015/06/13/139662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600400" cy="46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3635896" y="5983608"/>
            <a:ext cx="2016224" cy="757760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ВЫХОД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019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71</Words>
  <Application>Microsoft Office PowerPoint</Application>
  <PresentationFormat>Экран (4:3)</PresentationFormat>
  <Paragraphs>11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Русские народные сказки</vt:lpstr>
      <vt:lpstr>Кого встретил колобок на пути?</vt:lpstr>
      <vt:lpstr>Из чего варил солдат кашу?</vt:lpstr>
      <vt:lpstr>Кто сказал такие слова: «Как выскочу, как выпрыгну, пойдут клочки по закоулочкам!»?</vt:lpstr>
      <vt:lpstr>Убери лишних героев сказки, а затем расставь персонажей в правильном порядке </vt:lpstr>
      <vt:lpstr>Спрячь в избу героев сказки «Теремок»</vt:lpstr>
      <vt:lpstr>Молодцы!!!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русским народным сказкам</dc:title>
  <dc:creator>Givisss</dc:creator>
  <cp:lastModifiedBy>Natalia</cp:lastModifiedBy>
  <cp:revision>36</cp:revision>
  <dcterms:created xsi:type="dcterms:W3CDTF">2018-12-12T18:35:51Z</dcterms:created>
  <dcterms:modified xsi:type="dcterms:W3CDTF">2021-03-25T15:50:01Z</dcterms:modified>
</cp:coreProperties>
</file>