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548680"/>
            <a:ext cx="70567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Перелётные птицы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491880" y="5733256"/>
            <a:ext cx="216024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ИГРАТЬ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s://citizen.co.za/wp-content/uploads/2015/01/tp11-1024x6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5"/>
              </a:clrFrom>
              <a:clrTo>
                <a:srgbClr val="FB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25" y="1484784"/>
            <a:ext cx="6483671" cy="4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492" y="-171400"/>
            <a:ext cx="87746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2060"/>
                </a:solidFill>
              </a:rPr>
              <a:t>Кто лишний и почему?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Нажми на правильный ответ, и изображение исчезнет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im0-tub-ru.yandex.net/i?id=678c8544ea98397bcdd72ef9a1725285-l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1F7"/>
              </a:clrFrom>
              <a:clrTo>
                <a:srgbClr val="F6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995781"/>
            <a:ext cx="3631733" cy="25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oozel.ru/gallery/images/1602714_chernaya-voro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1600"/>
            <a:ext cx="3528392" cy="26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zelenyjmir.ru/wp-content/uploads/2017/06/Vorobey-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016224" cy="14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s04.infourok.ru/uploads/ex/0379/0007a498-44e8c79a/hello_html_302feb1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57531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1744" y="6027038"/>
            <a:ext cx="792088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9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4492" y="-171400"/>
            <a:ext cx="87746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2060"/>
                </a:solidFill>
              </a:rPr>
              <a:t>Кто лишний и почему?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Нажми на правильный ответ, и изображение исчезнет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Givisss\Desktop\s12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835084" cy="16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236x/0b/26/8a/0b268aad22a363d53f33d7755270a19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80d9d66db7ad1f11a62c6139a77e8c9f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08" y="3754455"/>
            <a:ext cx="1859400" cy="20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killerspb.ru/wp-content/uploads/2019/01/strekoza-300x22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278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1744" y="6027038"/>
            <a:ext cx="792088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53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4492" y="-171400"/>
            <a:ext cx="87746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2060"/>
                </a:solidFill>
              </a:rPr>
              <a:t>Кто лишний и почему?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Нажми на правильный ответ, и изображение исчезнет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3.bp.blogspot.com/-b5pCm6581R8/VxOUr7a1bOI/AAAAAAAAC8Y/7QW81anh8jA0ta3YMn4Vn8r2HaFNOq0_ACLcB/s320/majasstrazd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048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236x/7f/cd/19/7fcd1974782c3637649451c4cae09a34--nightingale-tattoo-the-to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63" y="1412776"/>
            <a:ext cx="2530651" cy="17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get-pdb/1948869/9fdd7bed-3d74-4b58-87ad-9c329db04576/s3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45" y="4077072"/>
            <a:ext cx="3083369" cy="21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botana.biz/prepod/_bloks/pic/tpinqqz-0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15516"/>
            <a:ext cx="28422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1744" y="6027038"/>
            <a:ext cx="792088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0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4492" y="-171400"/>
            <a:ext cx="87746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2060"/>
                </a:solidFill>
              </a:rPr>
              <a:t>Кто лишний и почему?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Нажми на правильный ответ, и изображение исчезнет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4106" name="Picture 10" descr="https://png.pngtree.com/element_origin_min_pic/00/00/00/0056a3684c6fba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55026"/>
            <a:ext cx="2304256" cy="30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pinimg.com/736x/a6/cb/a3/a6cba3cd218d7d2c0045e8dad3a27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30" y="955026"/>
            <a:ext cx="2448272" cy="30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png.pngtree.com/png_detail/18/09/10/pngtree-stay-on-the-branch-bird-png-clipart_74557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28" y="4602152"/>
            <a:ext cx="1747144" cy="19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s33.postimg.cc/hwb87905b/AYLA_png_tavuk_resimleri_Forumelele_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24" y="3730728"/>
            <a:ext cx="2223978" cy="28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1744" y="6027038"/>
            <a:ext cx="792088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5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5014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>Отгадай загадку. Нажми на птицу, чтобы убедиться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правильности ответа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9891" y="6453336"/>
            <a:ext cx="557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Если ответ правильный – птица выделится белым цветом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8896" y="945251"/>
            <a:ext cx="273630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Старательный работник,</a:t>
            </a:r>
            <a:br>
              <a:rPr lang="ru-RU" dirty="0"/>
            </a:br>
            <a:r>
              <a:rPr lang="ru-RU" dirty="0"/>
              <a:t>Лесной носатый плотник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67905"/>
              </p:ext>
            </p:extLst>
          </p:nvPr>
        </p:nvGraphicFramePr>
        <p:xfrm>
          <a:off x="28678" y="2132856"/>
          <a:ext cx="9001000" cy="26642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128" name="Picture 8" descr="C:\Users\Givisss\Desktop\Рисунок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" y="2320984"/>
            <a:ext cx="2166698" cy="21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s3-ssl.mzstatic.com/image/thumb/Purple71/v4/cd/d9/12/cdd9122c-32f0-9ba9-c428-67333bafb15f/source/512x512b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81" y="2415474"/>
            <a:ext cx="1997045" cy="19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Givisss\Desktop\hello_html_m51a06a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838">
            <a:off x="2720924" y="2210425"/>
            <a:ext cx="1216100" cy="25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s://img0.liveinternet.ru/images/attach/d/1/131/703/131703588_29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062575"/>
            <a:ext cx="2170314" cy="2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8403" y="21363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732902" y="21363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4089" y="21363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9039" y="21363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311744" y="6027038"/>
            <a:ext cx="792088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3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5014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>Отгадай загадку. Нажми на птицу, чтобы убедиться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правильности ответа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8896" y="945251"/>
            <a:ext cx="273630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Целый день на суку,</a:t>
            </a:r>
            <a:br>
              <a:rPr lang="ru-RU" dirty="0"/>
            </a:br>
            <a:r>
              <a:rPr lang="ru-RU" dirty="0"/>
              <a:t>На весь лес кричит </a:t>
            </a:r>
            <a:r>
              <a:rPr lang="ru-RU" dirty="0" smtClean="0"/>
              <a:t>ку-ку.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99891" y="6453336"/>
            <a:ext cx="557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Если ответ правильный – птица выделится белым цветом</a:t>
            </a:r>
            <a:endParaRPr lang="ru-RU" sz="16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94888"/>
              </p:ext>
            </p:extLst>
          </p:nvPr>
        </p:nvGraphicFramePr>
        <p:xfrm>
          <a:off x="28678" y="2132856"/>
          <a:ext cx="9001000" cy="26642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16" descr="https://png.pngtree.com/png_detail/18/09/10/pngtree-stay-on-the-branch-bird-png-clipart_74557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60" y="2630315"/>
            <a:ext cx="1747144" cy="19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.pinimg.com/236x/7f/cd/19/7fcd1974782c3637649451c4cae09a34--nightingale-tattoo-the-to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" y="2608077"/>
            <a:ext cx="22522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ivisss\Desktop\Рисунок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23" y="2608077"/>
            <a:ext cx="2343733" cy="18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i.pinimg.com/736x/a6/cb/a3/a6cba3cd218d7d2c0045e8dad3a2754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0" y="2071471"/>
            <a:ext cx="2263792" cy="27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8403" y="21363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9834" y="21363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21363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04535" y="21363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11744" y="6027038"/>
            <a:ext cx="792088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3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nimashki.info/uploads/posts/2016-06/1465499735_15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59526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3563888" y="5301208"/>
            <a:ext cx="1656184" cy="720080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ВЫХОД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99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Givisss</dc:creator>
  <cp:lastModifiedBy>Natalia</cp:lastModifiedBy>
  <cp:revision>17</cp:revision>
  <dcterms:created xsi:type="dcterms:W3CDTF">2019-08-25T17:21:37Z</dcterms:created>
  <dcterms:modified xsi:type="dcterms:W3CDTF">2021-03-25T15:47:00Z</dcterms:modified>
</cp:coreProperties>
</file>