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548680"/>
            <a:ext cx="504056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Осень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491880" y="5733256"/>
            <a:ext cx="216024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ИГРАТЬ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madou23.ucoz.org/News/043_OUtr_281016/043_osennie_utrenniki_28.10.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87" y="1916832"/>
            <a:ext cx="5133209" cy="34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05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Под каким номером изображена осень?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6" name="Picture 8" descr="https://i.pinimg.com/736x/11/5d/c5/115dc5643e41ad41d777b509b387feb6--le-sapin-vi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0" y="1772816"/>
            <a:ext cx="2855713" cy="41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pinimg.com/736x/eb/98/75/eb9875c63ab1ee752662979a0e00f076--christmas-snowflakes-christmas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18" y="1772816"/>
            <a:ext cx="2880885" cy="41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76470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49891" y="84948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0577" y="859311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62" name="Picture 14" descr="https://i1.wp.com/semeynaya-kuchka.ru/wp-content/uploads/2018/07/kartinki-osen-dla-detskogo-sada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95" y="1772816"/>
            <a:ext cx="2842700" cy="41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77784" y="6021288"/>
            <a:ext cx="792088" cy="764704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7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76" y="-171400"/>
            <a:ext cx="8856984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Какая бывает осень? Убери фотографию ранней осени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itd3.mycdn.me/image?id=861581672402&amp;t=20&amp;plc=WEB&amp;tkn=*J1JooBBbdU9b9i8y6LTavq0u8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62" y="3933056"/>
            <a:ext cx="4506831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s://img-9.photosight.ru/f5e/5718856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432048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http://pixdaus.com/files/items/pics/0/13/565013_c77af2500f3da7f744603768787b9e3a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1"/>
            <a:ext cx="3972094" cy="2899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3879309" y="620688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5742" y="3717031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9008" y="627170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77784" y="6021288"/>
            <a:ext cx="792088" cy="764704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66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3" y="-315416"/>
            <a:ext cx="9073007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Что люди делают осенью? Убери лишние картинки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101" name="Picture 5" descr="http://involokolamsk.ru/upload/gallery/499/50999_4b5d669ab2c3c2a3d990b1f4818e9f40885954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3" y="598929"/>
            <a:ext cx="4211308" cy="2972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http://ouandreev.sarg.obr55.ru/files/2017/09/urozhay-kartinki-dlya-detey-109727-96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55" y="600992"/>
            <a:ext cx="4523441" cy="2972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5" name="Picture 9" descr="https://i.pinimg.com/originals/aa/56/08/aa560820805412f4933d8c8af94cc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23" y="3789040"/>
            <a:ext cx="4720737" cy="2979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3712497" y="404664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47876" y="3573016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66126" y="375439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77784" y="6021288"/>
            <a:ext cx="792088" cy="764704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85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Что звери делают осенью? Найди нужную картинку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s://ds03.infourok.ru/uploads/ex/11ba/00004c51-75d1a2d6/4/img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08751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https://xn--80aavk2aha7f.xn--d1acj3b/wp-content/uploads/2012/07/1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78708"/>
            <a:ext cx="4320480" cy="295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3800305" y="497460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711394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72400" y="494882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s://ds05.infourok.ru/uploads/ex/0591/000967e8-c707dcc9/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3" y="652798"/>
            <a:ext cx="4181656" cy="31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91446" y="493729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77784" y="6021288"/>
            <a:ext cx="792088" cy="764704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40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Убери в шкаф обувь и головные уборы, которые не пригодятся осенью на улице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8" name="Picture 4" descr="https://static-kruzhok2.metaschool.ru/studio/564/img/1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22" y="5337203"/>
            <a:ext cx="1584176" cy="11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eople.sugarlabs.org/icarito/ple/Docs/Topics/Topic_6/Imagenes/cap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03320"/>
            <a:ext cx="129614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moswar.net/@/images/obj/pokaz/hat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56" y="2887678"/>
            <a:ext cx="151216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nukadeti.ru/content/images/static/colorex200x200/710_105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44772"/>
            <a:ext cx="1756596" cy="135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ya-webdesign.com/images250_/sandals-clipart-sock-sandal-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60" y="1124744"/>
            <a:ext cx="1728192" cy="9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i.pinimg.com/236x/99/f4/91/99f4912799b3156605eae1c7c9868737--image-clipart-clip-ar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26" y="3890718"/>
            <a:ext cx="1728192" cy="200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Givisss\Desktop\ВЫСТУПЛЕНИЕ\Интерактивные игры\ИГРЫ-ПРЕЗЕНТАЦИИ\осень\2cde0ad4-9b71-11e6-9116-d8cb8a9a19fe_2cde0ad6-9b71-11e6-9116-d8cb8a9a19fe-230x294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2" y="1002565"/>
            <a:ext cx="19621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https://im0-tub-ru.yandex.net/i?id=1fb087c2701f9a21ade7a85346d955e9-sr&amp;n=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" y="3111719"/>
            <a:ext cx="1627107" cy="128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png.pngtree.com/element_origin_min_pic/16/07/02/195777a436630d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2" y="1023056"/>
            <a:ext cx="449576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77784" y="6021288"/>
            <a:ext cx="792088" cy="764704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858E-6 L 0.60555 0.242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8" y="12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42008E-7 L 0.35729 0.257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12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8781E-6 L 0.67969 0.046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76" y="2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5931E-6 L 0.66007 -0.551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3" y="-27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1039E-6 L 0.31007 -0.217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108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3241E-6 L 0.26684 -0.136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playcast.ru/uploads/2019/01/26/265419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0006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3779912" y="5013176"/>
            <a:ext cx="1656184" cy="720080"/>
          </a:xfrm>
          <a:prstGeom prst="actionButtonBlan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ВЫХОД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42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60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Под каким номером изображена осень?</vt:lpstr>
      <vt:lpstr>Какая бывает осень? Убери фотографию ранней осени</vt:lpstr>
      <vt:lpstr>Что люди делают осенью? Убери лишние картинки</vt:lpstr>
      <vt:lpstr>Что звери делают осенью? Найди нужную картинку</vt:lpstr>
      <vt:lpstr>Убери в шкаф обувь и головные уборы, которые не пригодятся осенью на улице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Givisss</dc:creator>
  <cp:lastModifiedBy>Natalia</cp:lastModifiedBy>
  <cp:revision>16</cp:revision>
  <dcterms:created xsi:type="dcterms:W3CDTF">2019-08-21T19:04:02Z</dcterms:created>
  <dcterms:modified xsi:type="dcterms:W3CDTF">2021-03-25T15:44:35Z</dcterms:modified>
</cp:coreProperties>
</file>