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r\Desktop\&#1084;&#1077;&#1090;&#1086;&#1076;&#1080;&#1095;&#1077;&#1089;&#1082;&#1080;&#1077;%20&#1088;&#1077;&#1082;&#1086;&#1084;&#1077;&#1085;&#1076;&#1072;&#1094;&#1080;&#1080;%20&#1087;&#1086;%20&#1041;&#1077;&#1079;&#1086;&#1087;&#1072;&#1089;&#1085;&#1086;&#1089;&#1090;&#1080;\&#1054;&#1089;&#1090;&#1086;&#1088;&#1086;&#1078;&#1085;&#1086;!%20&#1054;&#1075;&#1086;&#1085;&#1100;!\VID-20220203-WA0000.mp4" TargetMode="External"/><Relationship Id="rId1" Type="http://schemas.microsoft.com/office/2007/relationships/media" Target="file:///C:\Users\User\Desktop\&#1084;&#1077;&#1090;&#1086;&#1076;&#1080;&#1095;&#1077;&#1089;&#1082;&#1080;&#1077;%20&#1088;&#1077;&#1082;&#1086;&#1084;&#1077;&#1085;&#1076;&#1072;&#1094;&#1080;&#1080;%20&#1087;&#1086;%20&#1041;&#1077;&#1079;&#1086;&#1087;&#1072;&#1089;&#1085;&#1086;&#1089;&#1090;&#1080;\&#1054;&#1089;&#1090;&#1086;&#1088;&#1086;&#1078;&#1085;&#1086;!%20&#1054;&#1075;&#1086;&#1085;&#1100;!\VID-20220203-WA0000.mp4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5905" y="218803"/>
            <a:ext cx="6346961" cy="1933303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Занятие :</a:t>
            </a:r>
            <a:endParaRPr lang="ru-RU" sz="7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6164" y="2614057"/>
            <a:ext cx="7798526" cy="257338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«Осторожно»! Гололед»!</a:t>
            </a:r>
            <a:endParaRPr lang="ru-RU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2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989" y="483326"/>
            <a:ext cx="8216538" cy="111034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Аппликация :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«Ледяная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дорожка, посыпанная песком».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593668"/>
            <a:ext cx="9078686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0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-20220203-WA0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4"/>
          <a:srcRect b="9023"/>
          <a:stretch/>
        </p:blipFill>
        <p:spPr>
          <a:xfrm>
            <a:off x="1612966" y="679267"/>
            <a:ext cx="9442962" cy="54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894114"/>
            <a:ext cx="10589035" cy="2625635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Молодцы!</a:t>
            </a:r>
            <a:endParaRPr lang="ru-RU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2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444135"/>
            <a:ext cx="5199017" cy="587828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Гололед, гололед…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Лед у дома, у ворот.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Я люблю скользить по льду,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хоть куда по льду пойду.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Но едва лишь сделал шаг,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На дорожку тут же – шмяк!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Как же в садик мне дойти?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Не ползком туда ж ползти?!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Гололед, гололед… 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По чуть-чуть скольжу вперед.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97427"/>
            <a:ext cx="6535882" cy="64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72736"/>
            <a:ext cx="12032672" cy="67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0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" y="83776"/>
            <a:ext cx="11949547" cy="66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0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" y="83127"/>
            <a:ext cx="12001500" cy="6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6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93518"/>
            <a:ext cx="12043064" cy="6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3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83128"/>
            <a:ext cx="12022282" cy="66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0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114300"/>
            <a:ext cx="12011891" cy="66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5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95943"/>
            <a:ext cx="10771914" cy="630936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FF0000"/>
                </a:solidFill>
                <a:latin typeface="Arial Black" panose="020B0A04020102020204" pitchFamily="34" charset="0"/>
              </a:rPr>
              <a:t>Пальчиковая гимнастика «Зима».</a:t>
            </a:r>
            <a:br>
              <a:rPr lang="ru-RU" sz="2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«Пришла зима, (трём ладошки друг о друга)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Принесла мороз. (пальцами массажируем плечи, предплечья)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Пришла зима, (трём ладошки друг о друга)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Замерзает нос. (ладошкой массажируем кончик носа)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Снег, (плавные движения ладонями)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Сугробы, (кулаки 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стучат попеременно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Гололёд. (ладони шоркают по коленям разнонаправлено)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Все на улицу - вперёд! (одна рука на колени ладонью, вторая рука согнута в локте, кулак (меняем))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Тёплые штаны наденем, (ладонями проводим по ногам)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Шапку, шубу, валенки. (ладонями проводим по голове, по рукам, топаем ногами)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Руки в варежках согреем (круговые движения ладонями одной руки вокруг другой 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 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по коленям </a:t>
            </a:r>
            <a:r>
              <a:rPr 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ладони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) 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И завяжем шарфики. (ладони прикладываем друг на друга к основанию шеи Зимний месяц называй! ладони стучат по коленям)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Декабрь, Январь, Февраль. (кулак, ребро, ладонь)</a:t>
            </a:r>
            <a:b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915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</TotalTime>
  <Words>27</Words>
  <Application>Microsoft Office PowerPoint</Application>
  <PresentationFormat>Произвольный</PresentationFormat>
  <Paragraphs>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Занятие :</vt:lpstr>
      <vt:lpstr>Гололед, гололед…  Лед у дома, у ворот.  Я люблю скользить по льду,  хоть куда по льду пойду.  Но едва лишь сделал шаг,  На дорожку тут же – шмяк!  Как же в садик мне дойти?  Не ползком туда ж ползти?!  Гололед, гололед…  По чуть-чуть скольжу вперед.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Пальчиковая гимнастика «Зима». «Пришла зима, (трём ладошки друг о друга)  Принесла мороз. (пальцами массажируем плечи, предплечья)  Пришла зима, (трём ладошки друг о друга)  Замерзает нос. (ладошкой массажируем кончик носа)  Снег, (плавные движения ладонями)  Сугробы, (кулаки стучат попеременно)  Гололёд. (ладони шоркают по коленям разнонаправлено)  Все на улицу - вперёд! (одна рука на колени ладонью, вторая рука согнута в локте, кулак (меняем))  Тёплые штаны наденем, (ладонями проводим по ногам)  Шапку, шубу, валенки. (ладонями проводим по голове, по рукам, топаем ногами)  Руки в варежках согреем (круговые движения ладонями одной руки вокруг другой т по коленям ладони)  И завяжем шарфики. (ладони прикладываем друг на друга к основанию шеи Зимний месяц называй! ладони стучат по коленям) Декабрь, Январь, Февраль. (кулак, ребро, ладонь) </vt:lpstr>
      <vt:lpstr>Аппликация : «Ледяная дорожка, посыпанная песком».</vt:lpstr>
      <vt:lpstr>Презентация PowerPoint</vt:lpstr>
      <vt:lpstr>Молодцы!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:</dc:title>
  <dc:creator>Windows User</dc:creator>
  <cp:lastModifiedBy>User</cp:lastModifiedBy>
  <cp:revision>8</cp:revision>
  <dcterms:created xsi:type="dcterms:W3CDTF">2022-02-01T09:36:11Z</dcterms:created>
  <dcterms:modified xsi:type="dcterms:W3CDTF">2022-02-08T02:32:59Z</dcterms:modified>
</cp:coreProperties>
</file>