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5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34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1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6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0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8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1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2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225F8-534A-43EB-B074-CEA99B8CB01F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99F-1A9B-4CB9-A6B6-E5599A3A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9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1760" y="1214847"/>
            <a:ext cx="8190411" cy="284770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Осторожно! Гололед!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7976" y="5081450"/>
            <a:ext cx="3383281" cy="1293223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Дюдяева</a:t>
            </a:r>
            <a:r>
              <a:rPr lang="ru-RU" dirty="0" smtClean="0"/>
              <a:t>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39" y="83127"/>
            <a:ext cx="10017857" cy="6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/>
          <a:stretch/>
        </p:blipFill>
        <p:spPr>
          <a:xfrm>
            <a:off x="1457102" y="103908"/>
            <a:ext cx="9901645" cy="55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73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16183"/>
            <a:ext cx="10952018" cy="232518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47" y="84334"/>
            <a:ext cx="10066298" cy="67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55099"/>
            <a:ext cx="10099963" cy="66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80890"/>
            <a:ext cx="10099964" cy="66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2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17" y="84612"/>
            <a:ext cx="10139603" cy="66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7" y="35031"/>
            <a:ext cx="10156371" cy="67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20" y="91120"/>
            <a:ext cx="10126383" cy="66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90" y="77487"/>
            <a:ext cx="10121283" cy="66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2905"/>
          <a:stretch/>
        </p:blipFill>
        <p:spPr>
          <a:xfrm>
            <a:off x="1252282" y="61009"/>
            <a:ext cx="10073809" cy="62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40</TotalTime>
  <Words>13</Words>
  <Application>Microsoft Office PowerPoint</Application>
  <PresentationFormat>Произвольный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Осторожно! Гололед!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 Гололед!</dc:title>
  <dc:creator>Windows User</dc:creator>
  <cp:lastModifiedBy>User</cp:lastModifiedBy>
  <cp:revision>7</cp:revision>
  <dcterms:created xsi:type="dcterms:W3CDTF">2022-02-01T06:01:11Z</dcterms:created>
  <dcterms:modified xsi:type="dcterms:W3CDTF">2022-02-08T02:26:40Z</dcterms:modified>
</cp:coreProperties>
</file>