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ter-x.ru/xcutwkbzus/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428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158081"/>
            <a:ext cx="23653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23" y="126759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0" y="518318"/>
            <a:ext cx="7699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94149"/>
            <a:ext cx="20605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s18.znimg.ru/1453384500/77q9ozte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0999"/>
            <a:ext cx="5800725" cy="5800727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152400"/>
            <a:ext cx="4121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он знак, каких немного: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главная дорога!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едешь ты по ней,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становишься главней,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тебе, как будто Богу,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Уступают все дорогу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304800"/>
            <a:ext cx="4850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знаний вдоль дорог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растеряться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обязан твёрдо знать,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домой добраться.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://kostek.dagschool.com/storage/files/bezymjannyj1.jpg"/>
          <p:cNvPicPr>
            <a:picLocks noChangeAspect="1" noChangeArrowheads="1"/>
          </p:cNvPicPr>
          <p:nvPr/>
        </p:nvPicPr>
        <p:blipFill>
          <a:blip r:embed="rId2" cstate="print"/>
          <a:srcRect l="50249" t="12270" r="1894" b="3067"/>
          <a:stretch>
            <a:fillRect/>
          </a:stretch>
        </p:blipFill>
        <p:spPr bwMode="auto">
          <a:xfrm>
            <a:off x="4343400" y="1371600"/>
            <a:ext cx="457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09800" y="304800"/>
            <a:ext cx="45790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дорогах знаков много,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все дети должны знать!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правила движения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точно выполнять.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ttp://ytypyty.ru/image/cache/data/Olya/00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95500"/>
            <a:ext cx="5524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09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Знаки делятся 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ds02.infourok.ru/uploads/ex/0c69/0007c110-4751ee12/hello_html_m555031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430168" cy="2057400"/>
          </a:xfrm>
          <a:prstGeom prst="rect">
            <a:avLst/>
          </a:prstGeom>
          <a:noFill/>
        </p:spPr>
      </p:pic>
      <p:pic>
        <p:nvPicPr>
          <p:cNvPr id="16388" name="Picture 4" descr="http://boombob.ru/img/picture/Jun/18/aa9f0294fe8362bcf3beb49bf54c0a6b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2126512" cy="2057400"/>
          </a:xfrm>
          <a:prstGeom prst="rect">
            <a:avLst/>
          </a:prstGeom>
          <a:noFill/>
        </p:spPr>
      </p:pic>
      <p:pic>
        <p:nvPicPr>
          <p:cNvPr id="16390" name="Picture 6" descr="http://www.playing-field.ru/img/2015/052308/18027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286000" cy="2286000"/>
          </a:xfrm>
          <a:prstGeom prst="rect">
            <a:avLst/>
          </a:prstGeom>
          <a:noFill/>
        </p:spPr>
      </p:pic>
      <p:pic>
        <p:nvPicPr>
          <p:cNvPr id="16392" name="Picture 8" descr="http://www.maam.ru/upload/blogs/detsad-153833-1398835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581400"/>
            <a:ext cx="2014972" cy="2819400"/>
          </a:xfrm>
          <a:prstGeom prst="rect">
            <a:avLst/>
          </a:prstGeom>
          <a:noFill/>
        </p:spPr>
      </p:pic>
      <p:pic>
        <p:nvPicPr>
          <p:cNvPr id="16394" name="Picture 10" descr="http://www.e-reading.club/illustrations/1007/1007460-pic_3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657600"/>
            <a:ext cx="2057400" cy="281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12/241789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gslide.ru/images/20/19178/96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tod-kopilka.ru/images/doc/33/27032/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5/393832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5576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Найди лишний знак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16706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914529" cy="21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314777" cy="21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3782"/>
            <a:ext cx="246091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766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38" y="1622738"/>
            <a:ext cx="2111062" cy="211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88854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85800"/>
            <a:ext cx="7699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http://yunail.ru/yunail/images/24bfb2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963474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Sabaltan</dc:creator>
  <cp:lastModifiedBy>NATASHA</cp:lastModifiedBy>
  <cp:revision>8</cp:revision>
  <dcterms:created xsi:type="dcterms:W3CDTF">2006-08-16T00:00:00Z</dcterms:created>
  <dcterms:modified xsi:type="dcterms:W3CDTF">2017-09-28T14:10:21Z</dcterms:modified>
</cp:coreProperties>
</file>