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7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0C5CF-9ABA-40FB-A8F0-116A7AF67EBB}" v="98" dt="2021-03-15T04:48:40.816"/>
    <p1510:client id="{AAFF2999-8006-49EE-826A-E11867F80810}" v="23" dt="2021-03-15T04:52:48.431"/>
    <p1510:client id="{C1A64347-F5A2-4E0C-9096-A90C851EF469}" v="76" dt="2021-03-15T06:46:07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50" d="100"/>
          <a:sy n="50" d="100"/>
        </p:scale>
        <p:origin x="-1992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Знаешь 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ли ты фрукты?</a:t>
            </a:r>
          </a:p>
        </p:txBody>
      </p:sp>
      <p:pic>
        <p:nvPicPr>
          <p:cNvPr id="1026" name="Picture 2" descr="C:\Users\Natalia\Desktop\алинка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56" y="2057400"/>
            <a:ext cx="4692687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76A1B2-B3DE-4C67-BC11-8014F7C0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83" y="39184"/>
            <a:ext cx="11036808" cy="1674799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/>
                <a:cs typeface="Times New Roman"/>
              </a:rPr>
              <a:t>Четвёртый лишний</a:t>
            </a:r>
          </a:p>
        </p:txBody>
      </p:sp>
      <p:pic>
        <p:nvPicPr>
          <p:cNvPr id="4" name="Рисунок 4" descr="Изображение выглядит как банан, фрукт, свеж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1B68D8C-4EBD-45F0-80AA-2CF0C455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524" y="1538492"/>
            <a:ext cx="2950216" cy="1814200"/>
          </a:xfrm>
          <a:prstGeom prst="rect">
            <a:avLst/>
          </a:prstGeom>
        </p:spPr>
      </p:pic>
      <p:pic>
        <p:nvPicPr>
          <p:cNvPr id="3" name="Рисунок 5" descr="Изображение выглядит как фрукт, яблоко, крас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7057EFF-E899-4417-A86E-40A9DB0D3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4660" y="1170614"/>
            <a:ext cx="2552700" cy="2549957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утренний, фрукт, оранжевый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96B7FA86-BEDE-42F8-B051-72D7B12CB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6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122" y="4148415"/>
            <a:ext cx="2137776" cy="2195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008">
            <a:off x="2837719" y="4107300"/>
            <a:ext cx="2948153" cy="17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079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76A1B2-B3DE-4C67-BC11-8014F7C0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83" y="39184"/>
            <a:ext cx="11036808" cy="1674799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/>
                <a:cs typeface="Times New Roman"/>
              </a:rPr>
              <a:t>Четвёртый</a:t>
            </a:r>
            <a:r>
              <a:rPr lang="ru-RU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6000" dirty="0">
                <a:solidFill>
                  <a:srgbClr val="FF0000"/>
                </a:solidFill>
                <a:latin typeface="Times New Roman"/>
                <a:cs typeface="Times New Roman"/>
              </a:rPr>
              <a:t>лишний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9" y="1590100"/>
            <a:ext cx="1878012" cy="22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2" y="3919130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32" y="4209643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2" y="1443847"/>
            <a:ext cx="274320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6664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76A1B2-B3DE-4C67-BC11-8014F7C0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83" y="39184"/>
            <a:ext cx="11036808" cy="1674799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/>
                <a:cs typeface="Times New Roman"/>
              </a:rPr>
              <a:t>Четвёртый лишний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4172214"/>
            <a:ext cx="28225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73" y="3976951"/>
            <a:ext cx="245745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71" y="1295663"/>
            <a:ext cx="230505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6" y="1295663"/>
            <a:ext cx="27432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6364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11</Words>
  <Application>Microsoft Office PowerPoint</Application>
  <PresentationFormat>Произвольный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Знаешь ли ты фрукты?</vt:lpstr>
      <vt:lpstr>Четвёртый лишний</vt:lpstr>
      <vt:lpstr>Четвёртый лишний</vt:lpstr>
      <vt:lpstr>Четвёртый лишний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97</cp:revision>
  <dcterms:created xsi:type="dcterms:W3CDTF">2021-03-15T03:45:46Z</dcterms:created>
  <dcterms:modified xsi:type="dcterms:W3CDTF">2021-03-25T15:02:17Z</dcterms:modified>
</cp:coreProperties>
</file>